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19BE-EBC3-3741-9D44-747381721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84B88A-450B-454A-B9E9-A158DE5F1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10E37-5DE5-4B4A-9116-E9338BD9A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FE9E3-ECD0-CB4C-90B5-FE6BD449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AF2B3-ED19-FC4E-9B08-D4AD738B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849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DB595-AC80-4D4A-98CA-AC64F459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56F96-51CE-5E4F-9661-D3EA095DB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E8FF6-3860-5746-AF9E-CF9C3252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59AC6-EB51-A341-821E-621353E6D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3201D-E89A-2D48-9EB2-D9B57B047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4972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02E185-9B29-154E-B878-959B1C9A5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5904-56D5-DE47-ADF6-C2B8B4B0F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EF1A-EB75-D54E-96F1-75FBF833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FC020-1C50-F24E-89C4-1B001AFE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94837-9A95-F84B-9386-E32ACC99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4041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011F-4075-C648-B04F-117F0717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3C60A-B580-CB46-89C8-837FF896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53A37-0772-D847-9ED5-6E712994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6D29F-B401-D849-BD58-10566774A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12058-6BBA-2B4B-83C2-BC01F569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4537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A9282-A2BE-EC4B-91C0-7416943F1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E4140-36F0-334F-A82F-7833B44C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0993-7F47-F849-AC41-9C370FC7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B3216-E427-C54F-8CDB-C51BB842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74C69-9886-AF44-B9AA-918200C21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7870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47EE-4677-5348-8393-65AD9AA2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3E281-FB99-7641-9FBE-29329EF0D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375F1-7978-8347-8859-359ABF8E4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4CF7C-E16C-B84F-8E0C-E947A9C33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A2C84-8034-654D-993A-B2720C2A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F324-F6BE-DD46-A970-8073380B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42615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5E7F0-798D-544E-B5FD-1C23DA5FF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F38F7-6C64-3743-A88A-B22056217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FE650-4953-ED46-8AE9-BD0164C47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929C76-2354-314D-95CF-C8F71D3D0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C9FDF0-2A06-E94E-A90E-65225F449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B61FE-9BA1-2C48-A17F-868E90A2E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B25910-D377-494F-8911-87FFB2DBA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409BA-64C6-D844-9F18-C7DD24AE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11987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4876-C0A1-124A-B33B-F5D29C627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F58BDD-4F73-3843-A8D0-1FDECF57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58632-761B-FA40-90F0-90E41441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9E365-1749-A34A-AA74-23492801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87840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8DD8EA-0FF3-2F43-A1CC-BC1C7B1B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CF3316-604B-504E-8418-843C90A7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4A904-FBD0-D34F-957D-F3A70F18B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178336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1F0E5-997C-3948-A7C8-7E2FA3F8E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CB8F9-22EE-5A43-80A0-7CF49FFEC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6BEE3-438A-1447-8307-B1B435D2A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C3968-92A4-AA43-9667-7DAEBA4B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C7E09-FEAF-394F-9A76-CCC48A385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2030D-580B-FD44-ABB9-9C647292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1028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6A06A-5D35-2B41-A0ED-2ADA321D7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D356B-9602-724B-8329-7136ECBE2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0A7B8E-2CF1-F845-A592-C696AB094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2CBB5E-7D64-7C43-9AFC-C25DD3DC9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4EE78-6A74-624C-86BA-7B636810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54D62-36E7-1544-B4D6-99F3D4AB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07081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CA8F49-126E-8D46-B3FE-699BBE7B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7CC8-D01E-5D42-844B-2D24D0FE3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6DA14-5B86-AB40-B188-3F8074AFC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12C32-7684-2544-8AA2-0D845CE04768}" type="datetimeFigureOut">
              <a:rPr lang="en-HR" smtClean="0"/>
              <a:t>11.12.2023.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097BA-DAF2-9F46-ADFA-E2577AE2F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1215-9B04-6549-9944-1F6869A56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DE26-D5D5-9D45-B820-672250659955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38255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91800-B858-EA4D-BBBE-D447059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50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91800-B858-EA4D-BBBE-D447059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A847A2-32DB-F043-9657-A2EF4F07CA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315557"/>
            <a:ext cx="9144000" cy="1176912"/>
          </a:xfrm>
        </p:spPr>
        <p:txBody>
          <a:bodyPr>
            <a:normAutofit/>
          </a:bodyPr>
          <a:lstStyle/>
          <a:p>
            <a:pPr algn="l"/>
            <a:endParaRPr lang="en-HR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7B911-5BE9-8A4F-B71F-D9CBEA6D8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52" y="2214671"/>
            <a:ext cx="9144000" cy="3849797"/>
          </a:xfrm>
        </p:spPr>
        <p:txBody>
          <a:bodyPr>
            <a:normAutofit/>
          </a:bodyPr>
          <a:lstStyle/>
          <a:p>
            <a:pPr algn="l"/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185943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91800-B858-EA4D-BBBE-D447059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60D1E6-E2E2-B442-A765-D5207A2C8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315557"/>
            <a:ext cx="9144000" cy="1176912"/>
          </a:xfrm>
        </p:spPr>
        <p:txBody>
          <a:bodyPr>
            <a:normAutofit/>
          </a:bodyPr>
          <a:lstStyle/>
          <a:p>
            <a:pPr algn="l"/>
            <a:endParaRPr lang="en-HR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FFB1DE5-D6AA-C744-8604-98016FA6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52" y="2214671"/>
            <a:ext cx="9144000" cy="3849797"/>
          </a:xfrm>
        </p:spPr>
        <p:txBody>
          <a:bodyPr>
            <a:normAutofit/>
          </a:bodyPr>
          <a:lstStyle/>
          <a:p>
            <a:pPr algn="l"/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275662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91800-B858-EA4D-BBBE-D447059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60D1E6-E2E2-B442-A765-D5207A2C8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315557"/>
            <a:ext cx="9144000" cy="1176912"/>
          </a:xfrm>
        </p:spPr>
        <p:txBody>
          <a:bodyPr>
            <a:normAutofit/>
          </a:bodyPr>
          <a:lstStyle/>
          <a:p>
            <a:pPr algn="l"/>
            <a:endParaRPr lang="en-HR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FFB1DE5-D6AA-C744-8604-98016FA6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52" y="2214671"/>
            <a:ext cx="9144000" cy="3849797"/>
          </a:xfrm>
        </p:spPr>
        <p:txBody>
          <a:bodyPr>
            <a:normAutofit/>
          </a:bodyPr>
          <a:lstStyle/>
          <a:p>
            <a:pPr algn="l"/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333974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C91800-B858-EA4D-BBBE-D44705972C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660D1E6-E2E2-B442-A765-D5207A2C8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152" y="315557"/>
            <a:ext cx="9144000" cy="1176912"/>
          </a:xfrm>
        </p:spPr>
        <p:txBody>
          <a:bodyPr>
            <a:normAutofit/>
          </a:bodyPr>
          <a:lstStyle/>
          <a:p>
            <a:pPr algn="l"/>
            <a:endParaRPr lang="en-HR" sz="360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FFB1DE5-D6AA-C744-8604-98016FA6C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152" y="2214671"/>
            <a:ext cx="9144000" cy="3849797"/>
          </a:xfrm>
        </p:spPr>
        <p:txBody>
          <a:bodyPr>
            <a:normAutofit/>
          </a:bodyPr>
          <a:lstStyle/>
          <a:p>
            <a:pPr algn="l"/>
            <a:endParaRPr lang="en-HR" sz="2000" dirty="0"/>
          </a:p>
        </p:txBody>
      </p:sp>
    </p:spTree>
    <p:extLst>
      <p:ext uri="{BB962C8B-B14F-4D97-AF65-F5344CB8AC3E}">
        <p14:creationId xmlns:p14="http://schemas.microsoft.com/office/powerpoint/2010/main" val="2674188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 Mađor</dc:creator>
  <cp:lastModifiedBy>Ivo Mađor</cp:lastModifiedBy>
  <cp:revision>5</cp:revision>
  <dcterms:created xsi:type="dcterms:W3CDTF">2021-05-28T15:42:27Z</dcterms:created>
  <dcterms:modified xsi:type="dcterms:W3CDTF">2023-12-11T19:32:45Z</dcterms:modified>
</cp:coreProperties>
</file>